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378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ABFFA-BF9D-48B6-AB25-4D6F75083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5BB06-95C5-4CD0-ACB4-5BECBD20C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EEAD1-AD6D-4399-BF78-55712FA07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DE552-89C1-43CA-B4A3-3D5EDB37E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4048B-D7C6-4CFF-BD17-08800E330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69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67271-3773-4EA0-B311-0C538006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59FEC-4CA6-4A6D-B607-7557810C0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2A34E-BB6B-4563-A319-2B75D3768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386A9-8A05-4591-A0E3-AAD9F8AD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2497D-7329-4BF6-89CF-2A6AD18C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73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8B573-88B4-4977-9090-EC0A895F9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15D99-C261-4F7E-B74C-3E58EC393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74AC8-82FD-4E02-8064-CF71B157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2F9BD-6A2A-4424-8814-E15C1792B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B1755-9717-4264-89BD-8A14DF0A5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756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12C8C-8711-4710-8340-B9F7C1C6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677B8-90DC-4300-A8C2-5265DD813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8983AD-158F-4B0D-BEEC-1E4F44FA5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E0FD7F-EAD6-4540-B360-A4DFE847C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720BC3-6BB6-4EB0-9ADA-E49E9212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724F4-AEA0-44BB-A87E-3A6F8A0F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970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1518-82D8-4C83-9EA2-516BFB53F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EA6BE1-E534-4DDE-BCDC-DD5B122A4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04036-FB9E-4970-9BB9-72D282C3A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34E5A6-A79E-450D-A391-AF1740BA77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191863-94FE-41BD-A345-9B870F087E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8CD6BC-0E9E-45F4-A73D-C729CED57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ECD7CC-BF44-463B-8D50-368C758F0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D7C5FA-051C-4268-94F6-067664805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53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CE6A5-88D2-4E96-9346-CB692F93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8393D5-A63F-487C-8C10-1D29335B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61C799-7D63-4483-A57F-8D09845DE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AA1E32-119D-4782-9052-94A716AA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00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B95E25-4A22-42E0-B16A-7615EED66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480B57-14D8-4917-8F8C-051C7E5D7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839A3-13CA-4010-A5E0-E7445A64D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941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6336-23C5-47BF-B9CE-EA28B13CA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AFC74-8E1C-4799-88C9-63ED43867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83FC3-A95D-4707-82E7-5DF5AC3AC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912AF2-F269-4493-8DAC-7F73B96B2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B4E3B-E46B-441A-895E-11EF7B9C9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1CE97-2EAD-49A6-A7B6-63E80DE5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700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C97E3-EAFE-4849-8F4D-52CC3326B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357C57-B6E2-4637-B5D5-36893E4E23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19ECE-3EE5-4CE4-ACE7-2CAA617A0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F48A1-B575-4336-A1CD-87DA09814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7C1224-9933-461B-BCE3-AC786D957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8F7E77-82D3-4042-93CD-9401A33E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02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74B67-79D8-420F-9B60-89748A89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E30176-48F6-457E-BD03-27F3A6C60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BBB75-5358-4A5B-B0AB-04A51D60F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F5D68-BD2C-415D-8D6D-9FDBA283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409B5-1D03-4E00-B9F0-62C249F80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70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4FF911-0F7D-4AAC-96A9-5D494175D2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B00ADD-7B91-4F07-910E-9CB4233B5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A6006-913C-4C3B-A7A8-A318E8324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DB686-99F2-434C-8E6D-5B136B3B2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846C2-400D-41E8-9C34-A61919306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30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20FDA-DA3D-4CC5-AEAF-5EB7BF089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1DEE0-272C-48BF-AC17-BE8EA777E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BA8C9-63AB-4BD9-BE2C-56A8BF13A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489CC-4633-458B-9776-A161A46B0C67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17391-4E2B-453A-B810-F99D5E51B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42BD-72A8-405A-ACCF-217B6DCDD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E59C5-E8BF-44F2-8E58-E06797279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5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20.png"/><Relationship Id="rId26" Type="http://schemas.openxmlformats.org/officeDocument/2006/relationships/image" Target="../media/image11.png"/><Relationship Id="rId3" Type="http://schemas.openxmlformats.org/officeDocument/2006/relationships/image" Target="../media/image2.png"/><Relationship Id="rId21" Type="http://schemas.openxmlformats.org/officeDocument/2006/relationships/image" Target="../media/image9.png"/><Relationship Id="rId7" Type="http://schemas.openxmlformats.org/officeDocument/2006/relationships/image" Target="../media/image4.png"/><Relationship Id="rId12" Type="http://schemas.openxmlformats.org/officeDocument/2006/relationships/image" Target="../media/image16.png"/><Relationship Id="rId17" Type="http://schemas.openxmlformats.org/officeDocument/2006/relationships/image" Target="../media/image7.png"/><Relationship Id="rId25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6.png"/><Relationship Id="rId24" Type="http://schemas.openxmlformats.org/officeDocument/2006/relationships/image" Target="../media/image10.png"/><Relationship Id="rId5" Type="http://schemas.openxmlformats.org/officeDocument/2006/relationships/image" Target="../media/image12.png"/><Relationship Id="rId15" Type="http://schemas.openxmlformats.org/officeDocument/2006/relationships/image" Target="../media/image8.png"/><Relationship Id="rId23" Type="http://schemas.openxmlformats.org/officeDocument/2006/relationships/image" Target="../media/image24.png"/><Relationship Id="rId10" Type="http://schemas.openxmlformats.org/officeDocument/2006/relationships/image" Target="../media/image5.png"/><Relationship Id="rId19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5.png"/><Relationship Id="rId14" Type="http://schemas.openxmlformats.org/officeDocument/2006/relationships/image" Target="../media/image18.png"/><Relationship Id="rId22" Type="http://schemas.openxmlformats.org/officeDocument/2006/relationships/image" Target="../media/image23.pn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8A86BECD-7560-4862-B57A-73D247C71AE0}"/>
              </a:ext>
            </a:extLst>
          </p:cNvPr>
          <p:cNvSpPr/>
          <p:nvPr/>
        </p:nvSpPr>
        <p:spPr>
          <a:xfrm>
            <a:off x="3087757" y="1113182"/>
            <a:ext cx="4823792" cy="3472069"/>
          </a:xfrm>
          <a:prstGeom prst="triangl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0E872E-663D-4EEF-B702-0F112FC441DC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5499653" y="1113182"/>
            <a:ext cx="0" cy="5406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809D05-6966-4CDB-8F77-838FE13DC808}"/>
              </a:ext>
            </a:extLst>
          </p:cNvPr>
          <p:cNvCxnSpPr>
            <a:cxnSpLocks/>
            <a:endCxn id="13" idx="4"/>
          </p:cNvCxnSpPr>
          <p:nvPr/>
        </p:nvCxnSpPr>
        <p:spPr>
          <a:xfrm flipV="1">
            <a:off x="5499653" y="4585251"/>
            <a:ext cx="2411896" cy="19215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FEF60ED-C5C6-4454-9560-562EBD45B960}"/>
              </a:ext>
            </a:extLst>
          </p:cNvPr>
          <p:cNvCxnSpPr/>
          <p:nvPr/>
        </p:nvCxnSpPr>
        <p:spPr>
          <a:xfrm flipV="1">
            <a:off x="5499653" y="5287617"/>
            <a:ext cx="4320208" cy="12324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283C116-1359-4EC2-865E-E0DFB4A0E534}"/>
              </a:ext>
            </a:extLst>
          </p:cNvPr>
          <p:cNvCxnSpPr>
            <a:stCxn id="13" idx="4"/>
          </p:cNvCxnSpPr>
          <p:nvPr/>
        </p:nvCxnSpPr>
        <p:spPr>
          <a:xfrm>
            <a:off x="7911549" y="4585251"/>
            <a:ext cx="3843129" cy="1417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FB2229-8BFF-41B0-AB3D-68DC8FC37C02}"/>
              </a:ext>
            </a:extLst>
          </p:cNvPr>
          <p:cNvCxnSpPr>
            <a:cxnSpLocks/>
            <a:endCxn id="13" idx="0"/>
          </p:cNvCxnSpPr>
          <p:nvPr/>
        </p:nvCxnSpPr>
        <p:spPr>
          <a:xfrm flipH="1" flipV="1">
            <a:off x="5499653" y="1113182"/>
            <a:ext cx="6255025" cy="48900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6ED67FB-A47B-4044-BB32-0BEE1D9C2743}"/>
              </a:ext>
            </a:extLst>
          </p:cNvPr>
          <p:cNvCxnSpPr>
            <a:stCxn id="13" idx="4"/>
          </p:cNvCxnSpPr>
          <p:nvPr/>
        </p:nvCxnSpPr>
        <p:spPr>
          <a:xfrm flipV="1">
            <a:off x="7911549" y="2544417"/>
            <a:ext cx="2663686" cy="2040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6437403-103E-4FDD-BB56-A61D7C4F485E}"/>
              </a:ext>
            </a:extLst>
          </p:cNvPr>
          <p:cNvCxnSpPr/>
          <p:nvPr/>
        </p:nvCxnSpPr>
        <p:spPr>
          <a:xfrm>
            <a:off x="10575235" y="2544417"/>
            <a:ext cx="1179443" cy="3458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A37F7F8-10CB-4C34-80CD-C4BF103C550B}"/>
              </a:ext>
            </a:extLst>
          </p:cNvPr>
          <p:cNvCxnSpPr>
            <a:cxnSpLocks/>
          </p:cNvCxnSpPr>
          <p:nvPr/>
        </p:nvCxnSpPr>
        <p:spPr>
          <a:xfrm flipH="1" flipV="1">
            <a:off x="4068417" y="4591877"/>
            <a:ext cx="1431235" cy="1928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1A6F8C0-4188-4C85-8607-B87DCAFA30B6}"/>
              </a:ext>
            </a:extLst>
          </p:cNvPr>
          <p:cNvCxnSpPr>
            <a:cxnSpLocks/>
          </p:cNvCxnSpPr>
          <p:nvPr/>
        </p:nvCxnSpPr>
        <p:spPr>
          <a:xfrm flipH="1">
            <a:off x="2019359" y="4591877"/>
            <a:ext cx="2049059" cy="1505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C71290-544E-481B-ABBA-B0590AC956F5}"/>
              </a:ext>
            </a:extLst>
          </p:cNvPr>
          <p:cNvCxnSpPr>
            <a:cxnSpLocks/>
          </p:cNvCxnSpPr>
          <p:nvPr/>
        </p:nvCxnSpPr>
        <p:spPr>
          <a:xfrm>
            <a:off x="2021301" y="6097872"/>
            <a:ext cx="3478351" cy="422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A455F8F-7763-469F-A734-A993AF4D666B}"/>
              </a:ext>
            </a:extLst>
          </p:cNvPr>
          <p:cNvSpPr/>
          <p:nvPr/>
        </p:nvSpPr>
        <p:spPr>
          <a:xfrm>
            <a:off x="5499652" y="4373217"/>
            <a:ext cx="238539" cy="2120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5513BF5-967F-4797-A300-0E5EDA167F5D}"/>
              </a:ext>
            </a:extLst>
          </p:cNvPr>
          <p:cNvSpPr/>
          <p:nvPr/>
        </p:nvSpPr>
        <p:spPr>
          <a:xfrm>
            <a:off x="5261116" y="4579845"/>
            <a:ext cx="238539" cy="2120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021D44C-F26A-4127-9C60-837082D5CE7F}"/>
              </a:ext>
            </a:extLst>
          </p:cNvPr>
          <p:cNvCxnSpPr>
            <a:cxnSpLocks/>
          </p:cNvCxnSpPr>
          <p:nvPr/>
        </p:nvCxnSpPr>
        <p:spPr>
          <a:xfrm>
            <a:off x="8931965" y="3803374"/>
            <a:ext cx="2163665" cy="2650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c 45">
            <a:extLst>
              <a:ext uri="{FF2B5EF4-FFF2-40B4-BE49-F238E27FC236}">
                <a16:creationId xmlns:a16="http://schemas.microsoft.com/office/drawing/2014/main" id="{0E98E351-F391-4B02-BB03-BE1BFF8756DB}"/>
              </a:ext>
            </a:extLst>
          </p:cNvPr>
          <p:cNvSpPr/>
          <p:nvPr/>
        </p:nvSpPr>
        <p:spPr>
          <a:xfrm rot="6669849">
            <a:off x="8705402" y="3676748"/>
            <a:ext cx="453126" cy="470164"/>
          </a:xfrm>
          <a:prstGeom prst="arc">
            <a:avLst>
              <a:gd name="adj1" fmla="val 16200000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7AA0383-A9C7-4618-ADCB-33B8740D9395}"/>
                  </a:ext>
                </a:extLst>
              </p:cNvPr>
              <p:cNvSpPr txBox="1"/>
              <p:nvPr/>
            </p:nvSpPr>
            <p:spPr>
              <a:xfrm>
                <a:off x="8783975" y="3883581"/>
                <a:ext cx="295978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7AA0383-A9C7-4618-ADCB-33B8740D9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3975" y="3883581"/>
                <a:ext cx="295978" cy="220253"/>
              </a:xfrm>
              <a:prstGeom prst="rect">
                <a:avLst/>
              </a:prstGeom>
              <a:blipFill>
                <a:blip r:embed="rId2"/>
                <a:stretch>
                  <a:fillRect l="-14583" t="-2778" r="-625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>
            <a:extLst>
              <a:ext uri="{FF2B5EF4-FFF2-40B4-BE49-F238E27FC236}">
                <a16:creationId xmlns:a16="http://schemas.microsoft.com/office/drawing/2014/main" id="{66B6B1DD-CB42-4D04-B750-5D6B711ACCAD}"/>
              </a:ext>
            </a:extLst>
          </p:cNvPr>
          <p:cNvSpPr/>
          <p:nvPr/>
        </p:nvSpPr>
        <p:spPr>
          <a:xfrm rot="7008232">
            <a:off x="10263378" y="2449803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A61A6A3-7909-45C1-A3B5-F885A217BFBA}"/>
                  </a:ext>
                </a:extLst>
              </p:cNvPr>
              <p:cNvSpPr txBox="1"/>
              <p:nvPr/>
            </p:nvSpPr>
            <p:spPr>
              <a:xfrm>
                <a:off x="10367814" y="2705653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A61A6A3-7909-45C1-A3B5-F885A217B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7814" y="2705653"/>
                <a:ext cx="306174" cy="215444"/>
              </a:xfrm>
              <a:prstGeom prst="rect">
                <a:avLst/>
              </a:prstGeom>
              <a:blipFill>
                <a:blip r:embed="rId3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>
            <a:extLst>
              <a:ext uri="{FF2B5EF4-FFF2-40B4-BE49-F238E27FC236}">
                <a16:creationId xmlns:a16="http://schemas.microsoft.com/office/drawing/2014/main" id="{8CF0B5EE-62D3-4DF5-A349-9C0906565FA0}"/>
              </a:ext>
            </a:extLst>
          </p:cNvPr>
          <p:cNvSpPr/>
          <p:nvPr/>
        </p:nvSpPr>
        <p:spPr>
          <a:xfrm rot="13777388">
            <a:off x="10667930" y="367715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D79056-8F98-435C-93DF-15F7CBE70ECF}"/>
                  </a:ext>
                </a:extLst>
              </p:cNvPr>
              <p:cNvSpPr txBox="1"/>
              <p:nvPr/>
            </p:nvSpPr>
            <p:spPr>
              <a:xfrm>
                <a:off x="10723225" y="3784463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D79056-8F98-435C-93DF-15F7CBE70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3225" y="3784463"/>
                <a:ext cx="306174" cy="215444"/>
              </a:xfrm>
              <a:prstGeom prst="rect">
                <a:avLst/>
              </a:prstGeom>
              <a:blipFill>
                <a:blip r:embed="rId4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9">
            <a:extLst>
              <a:ext uri="{FF2B5EF4-FFF2-40B4-BE49-F238E27FC236}">
                <a16:creationId xmlns:a16="http://schemas.microsoft.com/office/drawing/2014/main" id="{AC11E839-B5A9-496B-AAE2-4274ED4FAD54}"/>
              </a:ext>
            </a:extLst>
          </p:cNvPr>
          <p:cNvSpPr/>
          <p:nvPr/>
        </p:nvSpPr>
        <p:spPr>
          <a:xfrm rot="17178103">
            <a:off x="7688451" y="4199837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99F3A75-6A27-49FC-9413-80DC167E78C4}"/>
                  </a:ext>
                </a:extLst>
              </p:cNvPr>
              <p:cNvSpPr txBox="1"/>
              <p:nvPr/>
            </p:nvSpPr>
            <p:spPr>
              <a:xfrm>
                <a:off x="7839506" y="4248087"/>
                <a:ext cx="30617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99F3A75-6A27-49FC-9413-80DC167E7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9506" y="4248087"/>
                <a:ext cx="306174" cy="215444"/>
              </a:xfrm>
              <a:prstGeom prst="rect">
                <a:avLst/>
              </a:prstGeom>
              <a:blipFill>
                <a:blip r:embed="rId5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Arc 75">
            <a:extLst>
              <a:ext uri="{FF2B5EF4-FFF2-40B4-BE49-F238E27FC236}">
                <a16:creationId xmlns:a16="http://schemas.microsoft.com/office/drawing/2014/main" id="{18A69185-29A4-4A8A-ACB6-A8B114A7ED3A}"/>
              </a:ext>
            </a:extLst>
          </p:cNvPr>
          <p:cNvSpPr/>
          <p:nvPr/>
        </p:nvSpPr>
        <p:spPr>
          <a:xfrm rot="4838992">
            <a:off x="5417437" y="141849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0A4CC40-5544-4036-8012-A196E779C09A}"/>
                  </a:ext>
                </a:extLst>
              </p:cNvPr>
              <p:cNvSpPr txBox="1"/>
              <p:nvPr/>
            </p:nvSpPr>
            <p:spPr>
              <a:xfrm>
                <a:off x="5535039" y="1594497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0A4CC40-5544-4036-8012-A196E779C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039" y="1594497"/>
                <a:ext cx="306174" cy="215444"/>
              </a:xfrm>
              <a:prstGeom prst="rect">
                <a:avLst/>
              </a:prstGeom>
              <a:blipFill>
                <a:blip r:embed="rId6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D3D4C8D-33DB-4BCB-A106-8616123B6671}"/>
              </a:ext>
            </a:extLst>
          </p:cNvPr>
          <p:cNvCxnSpPr>
            <a:cxnSpLocks/>
            <a:stCxn id="13" idx="0"/>
          </p:cNvCxnSpPr>
          <p:nvPr/>
        </p:nvCxnSpPr>
        <p:spPr>
          <a:xfrm flipH="1">
            <a:off x="2021302" y="1113182"/>
            <a:ext cx="3478351" cy="497806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Arc 89">
            <a:extLst>
              <a:ext uri="{FF2B5EF4-FFF2-40B4-BE49-F238E27FC236}">
                <a16:creationId xmlns:a16="http://schemas.microsoft.com/office/drawing/2014/main" id="{27281470-A0B7-4258-9A35-5CA66256D773}"/>
              </a:ext>
            </a:extLst>
          </p:cNvPr>
          <p:cNvSpPr/>
          <p:nvPr/>
        </p:nvSpPr>
        <p:spPr>
          <a:xfrm rot="21197114">
            <a:off x="2204758" y="5766014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91">
            <a:extLst>
              <a:ext uri="{FF2B5EF4-FFF2-40B4-BE49-F238E27FC236}">
                <a16:creationId xmlns:a16="http://schemas.microsoft.com/office/drawing/2014/main" id="{8146583F-61E1-43B5-AC33-243C2389C1DE}"/>
              </a:ext>
            </a:extLst>
          </p:cNvPr>
          <p:cNvSpPr/>
          <p:nvPr/>
        </p:nvSpPr>
        <p:spPr>
          <a:xfrm rot="19379849">
            <a:off x="2326444" y="5296335"/>
            <a:ext cx="540865" cy="527388"/>
          </a:xfrm>
          <a:prstGeom prst="arc">
            <a:avLst>
              <a:gd name="adj1" fmla="val 18731409"/>
              <a:gd name="adj2" fmla="val 1722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93">
            <a:extLst>
              <a:ext uri="{FF2B5EF4-FFF2-40B4-BE49-F238E27FC236}">
                <a16:creationId xmlns:a16="http://schemas.microsoft.com/office/drawing/2014/main" id="{3114F66B-553B-4867-95B8-23D674163754}"/>
              </a:ext>
            </a:extLst>
          </p:cNvPr>
          <p:cNvSpPr/>
          <p:nvPr/>
        </p:nvSpPr>
        <p:spPr>
          <a:xfrm rot="6543873">
            <a:off x="3804551" y="4459009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Arc 97">
            <a:extLst>
              <a:ext uri="{FF2B5EF4-FFF2-40B4-BE49-F238E27FC236}">
                <a16:creationId xmlns:a16="http://schemas.microsoft.com/office/drawing/2014/main" id="{501E100A-F48F-4F3D-877C-3EB8D9F997A8}"/>
              </a:ext>
            </a:extLst>
          </p:cNvPr>
          <p:cNvSpPr/>
          <p:nvPr/>
        </p:nvSpPr>
        <p:spPr>
          <a:xfrm rot="6881712">
            <a:off x="7716859" y="4418506"/>
            <a:ext cx="521341" cy="527388"/>
          </a:xfrm>
          <a:prstGeom prst="arc">
            <a:avLst>
              <a:gd name="adj1" fmla="val 15312222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42847F9B-96CF-4090-908D-AAA58DDAF339}"/>
              </a:ext>
            </a:extLst>
          </p:cNvPr>
          <p:cNvSpPr/>
          <p:nvPr/>
        </p:nvSpPr>
        <p:spPr>
          <a:xfrm rot="20006001">
            <a:off x="5857392" y="5982048"/>
            <a:ext cx="540865" cy="527388"/>
          </a:xfrm>
          <a:prstGeom prst="arc">
            <a:avLst>
              <a:gd name="adj1" fmla="val 18731409"/>
              <a:gd name="adj2" fmla="val 1722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Arc 107">
            <a:extLst>
              <a:ext uri="{FF2B5EF4-FFF2-40B4-BE49-F238E27FC236}">
                <a16:creationId xmlns:a16="http://schemas.microsoft.com/office/drawing/2014/main" id="{B3E80576-2489-43F8-B86E-0FFF07E5AD30}"/>
              </a:ext>
            </a:extLst>
          </p:cNvPr>
          <p:cNvSpPr/>
          <p:nvPr/>
        </p:nvSpPr>
        <p:spPr>
          <a:xfrm rot="15560626">
            <a:off x="5067218" y="570917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96551594-7639-477F-9DF1-EBB85564FEC3}"/>
              </a:ext>
            </a:extLst>
          </p:cNvPr>
          <p:cNvSpPr/>
          <p:nvPr/>
        </p:nvSpPr>
        <p:spPr>
          <a:xfrm rot="19336696">
            <a:off x="5458435" y="5809500"/>
            <a:ext cx="521341" cy="527388"/>
          </a:xfrm>
          <a:prstGeom prst="arc">
            <a:avLst>
              <a:gd name="adj1" fmla="val 15312222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0CFB05A-1359-47A3-9BD8-035F0AF125F4}"/>
                  </a:ext>
                </a:extLst>
              </p:cNvPr>
              <p:cNvSpPr txBox="1"/>
              <p:nvPr/>
            </p:nvSpPr>
            <p:spPr>
              <a:xfrm>
                <a:off x="2474956" y="5410864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0CFB05A-1359-47A3-9BD8-035F0AF12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956" y="5410864"/>
                <a:ext cx="306174" cy="215444"/>
              </a:xfrm>
              <a:prstGeom prst="rect">
                <a:avLst/>
              </a:prstGeom>
              <a:blipFill>
                <a:blip r:embed="rId7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137F95F7-D7CC-4EF8-A5E6-BCF889D64E9C}"/>
                  </a:ext>
                </a:extLst>
              </p:cNvPr>
              <p:cNvSpPr txBox="1"/>
              <p:nvPr/>
            </p:nvSpPr>
            <p:spPr>
              <a:xfrm>
                <a:off x="3901554" y="4732717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137F95F7-D7CC-4EF8-A5E6-BCF889D64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554" y="4732717"/>
                <a:ext cx="306174" cy="215444"/>
              </a:xfrm>
              <a:prstGeom prst="rect">
                <a:avLst/>
              </a:prstGeom>
              <a:blipFill>
                <a:blip r:embed="rId5"/>
                <a:stretch>
                  <a:fillRect l="-14000" r="-12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9D0CF7B-03FB-4574-8F5F-7293C89E38B8}"/>
                  </a:ext>
                </a:extLst>
              </p:cNvPr>
              <p:cNvSpPr txBox="1"/>
              <p:nvPr/>
            </p:nvSpPr>
            <p:spPr>
              <a:xfrm>
                <a:off x="5167039" y="5875802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9D0CF7B-03FB-4574-8F5F-7293C89E3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039" y="5875802"/>
                <a:ext cx="306174" cy="215444"/>
              </a:xfrm>
              <a:prstGeom prst="rect">
                <a:avLst/>
              </a:prstGeom>
              <a:blipFill>
                <a:blip r:embed="rId8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5D09194F-F976-42E3-979E-47CE07E1F889}"/>
                  </a:ext>
                </a:extLst>
              </p:cNvPr>
              <p:cNvSpPr txBox="1"/>
              <p:nvPr/>
            </p:nvSpPr>
            <p:spPr>
              <a:xfrm>
                <a:off x="5574514" y="6007956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5D09194F-F976-42E3-979E-47CE07E1F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514" y="6007956"/>
                <a:ext cx="306174" cy="215444"/>
              </a:xfrm>
              <a:prstGeom prst="rect">
                <a:avLst/>
              </a:prstGeom>
              <a:blipFill>
                <a:blip r:embed="rId9"/>
                <a:stretch>
                  <a:fillRect l="-13725" r="-980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A2149BB-AF13-4CFE-9FB3-2F57A54938FC}"/>
                  </a:ext>
                </a:extLst>
              </p:cNvPr>
              <p:cNvSpPr txBox="1"/>
              <p:nvPr/>
            </p:nvSpPr>
            <p:spPr>
              <a:xfrm>
                <a:off x="7775963" y="4674197"/>
                <a:ext cx="4055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A2149BB-AF13-4CFE-9FB3-2F57A5493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963" y="4674197"/>
                <a:ext cx="405560" cy="215444"/>
              </a:xfrm>
              <a:prstGeom prst="rect">
                <a:avLst/>
              </a:prstGeom>
              <a:blipFill>
                <a:blip r:embed="rId10"/>
                <a:stretch>
                  <a:fillRect l="-9091" r="-1060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E3FD9274-1851-4D1E-8421-8BEF4F5AC25F}"/>
                  </a:ext>
                </a:extLst>
              </p:cNvPr>
              <p:cNvSpPr txBox="1"/>
              <p:nvPr/>
            </p:nvSpPr>
            <p:spPr>
              <a:xfrm>
                <a:off x="5996371" y="6091246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E3FD9274-1851-4D1E-8421-8BEF4F5AC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371" y="6091246"/>
                <a:ext cx="306174" cy="215444"/>
              </a:xfrm>
              <a:prstGeom prst="rect">
                <a:avLst/>
              </a:prstGeom>
              <a:blipFill>
                <a:blip r:embed="rId11"/>
                <a:stretch>
                  <a:fillRect l="-14000" r="-1200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FD6A3C43-874D-48B0-9FC8-F4301070CF85}"/>
                  </a:ext>
                </a:extLst>
              </p:cNvPr>
              <p:cNvSpPr txBox="1"/>
              <p:nvPr/>
            </p:nvSpPr>
            <p:spPr>
              <a:xfrm>
                <a:off x="2327145" y="5901048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FD6A3C43-874D-48B0-9FC8-F4301070C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145" y="5901048"/>
                <a:ext cx="306174" cy="215444"/>
              </a:xfrm>
              <a:prstGeom prst="rect">
                <a:avLst/>
              </a:prstGeom>
              <a:blipFill>
                <a:blip r:embed="rId12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F6C5C5F-C6DA-44FE-B5D3-E1825399D29C}"/>
              </a:ext>
            </a:extLst>
          </p:cNvPr>
          <p:cNvSpPr txBox="1"/>
          <p:nvPr/>
        </p:nvSpPr>
        <p:spPr>
          <a:xfrm>
            <a:off x="2704364" y="166867"/>
            <a:ext cx="5486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Find the missing angles </a:t>
            </a:r>
          </a:p>
        </p:txBody>
      </p:sp>
    </p:spTree>
    <p:extLst>
      <p:ext uri="{BB962C8B-B14F-4D97-AF65-F5344CB8AC3E}">
        <p14:creationId xmlns:p14="http://schemas.microsoft.com/office/powerpoint/2010/main" val="374668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8A86BECD-7560-4862-B57A-73D247C71AE0}"/>
              </a:ext>
            </a:extLst>
          </p:cNvPr>
          <p:cNvSpPr/>
          <p:nvPr/>
        </p:nvSpPr>
        <p:spPr>
          <a:xfrm>
            <a:off x="3087757" y="1113182"/>
            <a:ext cx="4823792" cy="3472069"/>
          </a:xfrm>
          <a:prstGeom prst="triangl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0E872E-663D-4EEF-B702-0F112FC441DC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5499653" y="1113182"/>
            <a:ext cx="0" cy="5406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809D05-6966-4CDB-8F77-838FE13DC808}"/>
              </a:ext>
            </a:extLst>
          </p:cNvPr>
          <p:cNvCxnSpPr>
            <a:cxnSpLocks/>
            <a:endCxn id="13" idx="4"/>
          </p:cNvCxnSpPr>
          <p:nvPr/>
        </p:nvCxnSpPr>
        <p:spPr>
          <a:xfrm flipV="1">
            <a:off x="5499653" y="4585251"/>
            <a:ext cx="2411896" cy="19215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FEF60ED-C5C6-4454-9560-562EBD45B960}"/>
              </a:ext>
            </a:extLst>
          </p:cNvPr>
          <p:cNvCxnSpPr/>
          <p:nvPr/>
        </p:nvCxnSpPr>
        <p:spPr>
          <a:xfrm flipV="1">
            <a:off x="5499653" y="5287617"/>
            <a:ext cx="4320208" cy="12324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283C116-1359-4EC2-865E-E0DFB4A0E534}"/>
              </a:ext>
            </a:extLst>
          </p:cNvPr>
          <p:cNvCxnSpPr>
            <a:stCxn id="13" idx="4"/>
          </p:cNvCxnSpPr>
          <p:nvPr/>
        </p:nvCxnSpPr>
        <p:spPr>
          <a:xfrm>
            <a:off x="7911549" y="4585251"/>
            <a:ext cx="3843129" cy="1417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FB2229-8BFF-41B0-AB3D-68DC8FC37C02}"/>
              </a:ext>
            </a:extLst>
          </p:cNvPr>
          <p:cNvCxnSpPr>
            <a:cxnSpLocks/>
            <a:endCxn id="13" idx="0"/>
          </p:cNvCxnSpPr>
          <p:nvPr/>
        </p:nvCxnSpPr>
        <p:spPr>
          <a:xfrm flipH="1" flipV="1">
            <a:off x="5499653" y="1113182"/>
            <a:ext cx="6255025" cy="48900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6ED67FB-A47B-4044-BB32-0BEE1D9C2743}"/>
              </a:ext>
            </a:extLst>
          </p:cNvPr>
          <p:cNvCxnSpPr>
            <a:stCxn id="13" idx="4"/>
          </p:cNvCxnSpPr>
          <p:nvPr/>
        </p:nvCxnSpPr>
        <p:spPr>
          <a:xfrm flipV="1">
            <a:off x="7911549" y="2544417"/>
            <a:ext cx="2663686" cy="2040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6437403-103E-4FDD-BB56-A61D7C4F485E}"/>
              </a:ext>
            </a:extLst>
          </p:cNvPr>
          <p:cNvCxnSpPr/>
          <p:nvPr/>
        </p:nvCxnSpPr>
        <p:spPr>
          <a:xfrm>
            <a:off x="10575235" y="2544417"/>
            <a:ext cx="1179443" cy="3458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A37F7F8-10CB-4C34-80CD-C4BF103C550B}"/>
              </a:ext>
            </a:extLst>
          </p:cNvPr>
          <p:cNvCxnSpPr>
            <a:cxnSpLocks/>
          </p:cNvCxnSpPr>
          <p:nvPr/>
        </p:nvCxnSpPr>
        <p:spPr>
          <a:xfrm flipH="1" flipV="1">
            <a:off x="4068417" y="4591877"/>
            <a:ext cx="1431235" cy="1928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1A6F8C0-4188-4C85-8607-B87DCAFA30B6}"/>
              </a:ext>
            </a:extLst>
          </p:cNvPr>
          <p:cNvCxnSpPr>
            <a:cxnSpLocks/>
          </p:cNvCxnSpPr>
          <p:nvPr/>
        </p:nvCxnSpPr>
        <p:spPr>
          <a:xfrm flipH="1">
            <a:off x="2021304" y="4591877"/>
            <a:ext cx="2047113" cy="15321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C71290-544E-481B-ABBA-B0590AC956F5}"/>
              </a:ext>
            </a:extLst>
          </p:cNvPr>
          <p:cNvCxnSpPr>
            <a:cxnSpLocks/>
          </p:cNvCxnSpPr>
          <p:nvPr/>
        </p:nvCxnSpPr>
        <p:spPr>
          <a:xfrm>
            <a:off x="2021303" y="6124074"/>
            <a:ext cx="3478349" cy="395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A455F8F-7763-469F-A734-A993AF4D666B}"/>
              </a:ext>
            </a:extLst>
          </p:cNvPr>
          <p:cNvSpPr/>
          <p:nvPr/>
        </p:nvSpPr>
        <p:spPr>
          <a:xfrm>
            <a:off x="5499652" y="4373217"/>
            <a:ext cx="238539" cy="2120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5513BF5-967F-4797-A300-0E5EDA167F5D}"/>
              </a:ext>
            </a:extLst>
          </p:cNvPr>
          <p:cNvSpPr/>
          <p:nvPr/>
        </p:nvSpPr>
        <p:spPr>
          <a:xfrm>
            <a:off x="5261116" y="4579845"/>
            <a:ext cx="238539" cy="2120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021D44C-F26A-4127-9C60-837082D5CE7F}"/>
              </a:ext>
            </a:extLst>
          </p:cNvPr>
          <p:cNvCxnSpPr>
            <a:cxnSpLocks/>
          </p:cNvCxnSpPr>
          <p:nvPr/>
        </p:nvCxnSpPr>
        <p:spPr>
          <a:xfrm>
            <a:off x="8931965" y="3803374"/>
            <a:ext cx="2163665" cy="2650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c 45">
            <a:extLst>
              <a:ext uri="{FF2B5EF4-FFF2-40B4-BE49-F238E27FC236}">
                <a16:creationId xmlns:a16="http://schemas.microsoft.com/office/drawing/2014/main" id="{0E98E351-F391-4B02-BB03-BE1BFF8756DB}"/>
              </a:ext>
            </a:extLst>
          </p:cNvPr>
          <p:cNvSpPr/>
          <p:nvPr/>
        </p:nvSpPr>
        <p:spPr>
          <a:xfrm rot="6669849">
            <a:off x="8709124" y="3676748"/>
            <a:ext cx="453126" cy="470164"/>
          </a:xfrm>
          <a:prstGeom prst="arc">
            <a:avLst>
              <a:gd name="adj1" fmla="val 16200000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7AA0383-A9C7-4618-ADCB-33B8740D9395}"/>
                  </a:ext>
                </a:extLst>
              </p:cNvPr>
              <p:cNvSpPr txBox="1"/>
              <p:nvPr/>
            </p:nvSpPr>
            <p:spPr>
              <a:xfrm>
                <a:off x="8783975" y="3883581"/>
                <a:ext cx="295978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7AA0383-A9C7-4618-ADCB-33B8740D9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3975" y="3883581"/>
                <a:ext cx="295978" cy="220253"/>
              </a:xfrm>
              <a:prstGeom prst="rect">
                <a:avLst/>
              </a:prstGeom>
              <a:blipFill>
                <a:blip r:embed="rId2"/>
                <a:stretch>
                  <a:fillRect l="-14583" t="-2778" r="-625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>
            <a:extLst>
              <a:ext uri="{FF2B5EF4-FFF2-40B4-BE49-F238E27FC236}">
                <a16:creationId xmlns:a16="http://schemas.microsoft.com/office/drawing/2014/main" id="{66B6B1DD-CB42-4D04-B750-5D6B711ACCAD}"/>
              </a:ext>
            </a:extLst>
          </p:cNvPr>
          <p:cNvSpPr/>
          <p:nvPr/>
        </p:nvSpPr>
        <p:spPr>
          <a:xfrm rot="7008232">
            <a:off x="10263378" y="2449803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A61A6A3-7909-45C1-A3B5-F885A217BFBA}"/>
                  </a:ext>
                </a:extLst>
              </p:cNvPr>
              <p:cNvSpPr txBox="1"/>
              <p:nvPr/>
            </p:nvSpPr>
            <p:spPr>
              <a:xfrm>
                <a:off x="10367814" y="2705653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A61A6A3-7909-45C1-A3B5-F885A217B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7814" y="2705653"/>
                <a:ext cx="306174" cy="215444"/>
              </a:xfrm>
              <a:prstGeom prst="rect">
                <a:avLst/>
              </a:prstGeom>
              <a:blipFill>
                <a:blip r:embed="rId3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>
            <a:extLst>
              <a:ext uri="{FF2B5EF4-FFF2-40B4-BE49-F238E27FC236}">
                <a16:creationId xmlns:a16="http://schemas.microsoft.com/office/drawing/2014/main" id="{8CF0B5EE-62D3-4DF5-A349-9C0906565FA0}"/>
              </a:ext>
            </a:extLst>
          </p:cNvPr>
          <p:cNvSpPr/>
          <p:nvPr/>
        </p:nvSpPr>
        <p:spPr>
          <a:xfrm rot="13777388">
            <a:off x="10667930" y="367715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D79056-8F98-435C-93DF-15F7CBE70ECF}"/>
                  </a:ext>
                </a:extLst>
              </p:cNvPr>
              <p:cNvSpPr txBox="1"/>
              <p:nvPr/>
            </p:nvSpPr>
            <p:spPr>
              <a:xfrm>
                <a:off x="10723225" y="3784463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D79056-8F98-435C-93DF-15F7CBE70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3225" y="3784463"/>
                <a:ext cx="306174" cy="215444"/>
              </a:xfrm>
              <a:prstGeom prst="rect">
                <a:avLst/>
              </a:prstGeom>
              <a:blipFill>
                <a:blip r:embed="rId4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55">
            <a:extLst>
              <a:ext uri="{FF2B5EF4-FFF2-40B4-BE49-F238E27FC236}">
                <a16:creationId xmlns:a16="http://schemas.microsoft.com/office/drawing/2014/main" id="{3CD5C5EF-C8F8-4DDA-A0E9-DBC683EDDA75}"/>
              </a:ext>
            </a:extLst>
          </p:cNvPr>
          <p:cNvSpPr/>
          <p:nvPr/>
        </p:nvSpPr>
        <p:spPr>
          <a:xfrm rot="9456815">
            <a:off x="7118832" y="445885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9D565D3-029C-4DDA-8A86-7CDB2C53347E}"/>
                  </a:ext>
                </a:extLst>
              </p:cNvPr>
              <p:cNvSpPr txBox="1"/>
              <p:nvPr/>
            </p:nvSpPr>
            <p:spPr>
              <a:xfrm>
                <a:off x="7285298" y="4628224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9D565D3-029C-4DDA-8A86-7CDB2C533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298" y="4628224"/>
                <a:ext cx="306174" cy="215444"/>
              </a:xfrm>
              <a:prstGeom prst="rect">
                <a:avLst/>
              </a:prstGeom>
              <a:blipFill>
                <a:blip r:embed="rId5"/>
                <a:stretch>
                  <a:fillRect l="-14000" r="-12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9">
            <a:extLst>
              <a:ext uri="{FF2B5EF4-FFF2-40B4-BE49-F238E27FC236}">
                <a16:creationId xmlns:a16="http://schemas.microsoft.com/office/drawing/2014/main" id="{AC11E839-B5A9-496B-AAE2-4274ED4FAD54}"/>
              </a:ext>
            </a:extLst>
          </p:cNvPr>
          <p:cNvSpPr/>
          <p:nvPr/>
        </p:nvSpPr>
        <p:spPr>
          <a:xfrm rot="17178103">
            <a:off x="7688451" y="4199837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72DB399A-4D7C-4BCB-A36B-931493293DDC}"/>
              </a:ext>
            </a:extLst>
          </p:cNvPr>
          <p:cNvSpPr/>
          <p:nvPr/>
        </p:nvSpPr>
        <p:spPr>
          <a:xfrm rot="11272260">
            <a:off x="8488749" y="353522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6496F6C-D7CC-42FB-B4FA-EA2DBD66E990}"/>
                  </a:ext>
                </a:extLst>
              </p:cNvPr>
              <p:cNvSpPr txBox="1"/>
              <p:nvPr/>
            </p:nvSpPr>
            <p:spPr>
              <a:xfrm>
                <a:off x="8528279" y="3720451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6496F6C-D7CC-42FB-B4FA-EA2DBD66E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8279" y="3720451"/>
                <a:ext cx="306174" cy="215444"/>
              </a:xfrm>
              <a:prstGeom prst="rect">
                <a:avLst/>
              </a:prstGeom>
              <a:blipFill>
                <a:blip r:embed="rId6"/>
                <a:stretch>
                  <a:fillRect l="-14000" r="-12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99F3A75-6A27-49FC-9413-80DC167E78C4}"/>
                  </a:ext>
                </a:extLst>
              </p:cNvPr>
              <p:cNvSpPr txBox="1"/>
              <p:nvPr/>
            </p:nvSpPr>
            <p:spPr>
              <a:xfrm>
                <a:off x="7839506" y="4248087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99F3A75-6A27-49FC-9413-80DC167E7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9506" y="4248087"/>
                <a:ext cx="306174" cy="215444"/>
              </a:xfrm>
              <a:prstGeom prst="rect">
                <a:avLst/>
              </a:prstGeom>
              <a:blipFill>
                <a:blip r:embed="rId7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>
            <a:extLst>
              <a:ext uri="{FF2B5EF4-FFF2-40B4-BE49-F238E27FC236}">
                <a16:creationId xmlns:a16="http://schemas.microsoft.com/office/drawing/2014/main" id="{45407B87-C1C9-4E4D-B37D-F10D3FE0FF0C}"/>
              </a:ext>
            </a:extLst>
          </p:cNvPr>
          <p:cNvSpPr/>
          <p:nvPr/>
        </p:nvSpPr>
        <p:spPr>
          <a:xfrm rot="3374458">
            <a:off x="6000355" y="1707811"/>
            <a:ext cx="540865" cy="527388"/>
          </a:xfrm>
          <a:prstGeom prst="arc">
            <a:avLst>
              <a:gd name="adj1" fmla="val 17412565"/>
              <a:gd name="adj2" fmla="val 1722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CE136C3-0A32-457C-A09A-5364C9F6DC50}"/>
                  </a:ext>
                </a:extLst>
              </p:cNvPr>
              <p:cNvSpPr txBox="1"/>
              <p:nvPr/>
            </p:nvSpPr>
            <p:spPr>
              <a:xfrm>
                <a:off x="6163045" y="1863783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CE136C3-0A32-457C-A09A-5364C9F6D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045" y="1863783"/>
                <a:ext cx="306174" cy="215444"/>
              </a:xfrm>
              <a:prstGeom prst="rect">
                <a:avLst/>
              </a:prstGeom>
              <a:blipFill>
                <a:blip r:embed="rId8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71">
            <a:extLst>
              <a:ext uri="{FF2B5EF4-FFF2-40B4-BE49-F238E27FC236}">
                <a16:creationId xmlns:a16="http://schemas.microsoft.com/office/drawing/2014/main" id="{2961F537-F860-4E0B-BA6C-EBBACF4C3B08}"/>
              </a:ext>
            </a:extLst>
          </p:cNvPr>
          <p:cNvSpPr/>
          <p:nvPr/>
        </p:nvSpPr>
        <p:spPr>
          <a:xfrm rot="12577466">
            <a:off x="7353998" y="4132242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664044-70E6-4C8F-B7E3-56745CFDE184}"/>
                  </a:ext>
                </a:extLst>
              </p:cNvPr>
              <p:cNvSpPr txBox="1"/>
              <p:nvPr/>
            </p:nvSpPr>
            <p:spPr>
              <a:xfrm>
                <a:off x="7426748" y="4308947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664044-70E6-4C8F-B7E3-56745CFDE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748" y="4308947"/>
                <a:ext cx="306174" cy="215444"/>
              </a:xfrm>
              <a:prstGeom prst="rect">
                <a:avLst/>
              </a:prstGeom>
              <a:blipFill>
                <a:blip r:embed="rId9"/>
                <a:stretch>
                  <a:fillRect l="-13725" r="-980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Arc 75">
            <a:extLst>
              <a:ext uri="{FF2B5EF4-FFF2-40B4-BE49-F238E27FC236}">
                <a16:creationId xmlns:a16="http://schemas.microsoft.com/office/drawing/2014/main" id="{18A69185-29A4-4A8A-ACB6-A8B114A7ED3A}"/>
              </a:ext>
            </a:extLst>
          </p:cNvPr>
          <p:cNvSpPr/>
          <p:nvPr/>
        </p:nvSpPr>
        <p:spPr>
          <a:xfrm rot="4838992">
            <a:off x="5417437" y="141849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0A4CC40-5544-4036-8012-A196E779C09A}"/>
                  </a:ext>
                </a:extLst>
              </p:cNvPr>
              <p:cNvSpPr txBox="1"/>
              <p:nvPr/>
            </p:nvSpPr>
            <p:spPr>
              <a:xfrm>
                <a:off x="5535039" y="1594497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0A4CC40-5544-4036-8012-A196E779C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039" y="1594497"/>
                <a:ext cx="306174" cy="215444"/>
              </a:xfrm>
              <a:prstGeom prst="rect">
                <a:avLst/>
              </a:prstGeom>
              <a:blipFill>
                <a:blip r:embed="rId10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D3D4C8D-33DB-4BCB-A106-8616123B6671}"/>
              </a:ext>
            </a:extLst>
          </p:cNvPr>
          <p:cNvCxnSpPr>
            <a:cxnSpLocks/>
          </p:cNvCxnSpPr>
          <p:nvPr/>
        </p:nvCxnSpPr>
        <p:spPr>
          <a:xfrm flipH="1">
            <a:off x="2026847" y="3615674"/>
            <a:ext cx="1729625" cy="25084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Arc 85">
            <a:extLst>
              <a:ext uri="{FF2B5EF4-FFF2-40B4-BE49-F238E27FC236}">
                <a16:creationId xmlns:a16="http://schemas.microsoft.com/office/drawing/2014/main" id="{0BBFD499-BA88-435F-8FC8-A16626C831F8}"/>
              </a:ext>
            </a:extLst>
          </p:cNvPr>
          <p:cNvSpPr/>
          <p:nvPr/>
        </p:nvSpPr>
        <p:spPr>
          <a:xfrm rot="6447121">
            <a:off x="5023806" y="1450203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Arc 87">
            <a:extLst>
              <a:ext uri="{FF2B5EF4-FFF2-40B4-BE49-F238E27FC236}">
                <a16:creationId xmlns:a16="http://schemas.microsoft.com/office/drawing/2014/main" id="{B9B73F69-9C69-4BB4-A523-BED1832D22C3}"/>
              </a:ext>
            </a:extLst>
          </p:cNvPr>
          <p:cNvSpPr/>
          <p:nvPr/>
        </p:nvSpPr>
        <p:spPr>
          <a:xfrm rot="20025844">
            <a:off x="3151396" y="4209990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27281470-A0B7-4258-9A35-5CA66256D773}"/>
              </a:ext>
            </a:extLst>
          </p:cNvPr>
          <p:cNvSpPr/>
          <p:nvPr/>
        </p:nvSpPr>
        <p:spPr>
          <a:xfrm rot="21197114">
            <a:off x="2204758" y="5766014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91">
            <a:extLst>
              <a:ext uri="{FF2B5EF4-FFF2-40B4-BE49-F238E27FC236}">
                <a16:creationId xmlns:a16="http://schemas.microsoft.com/office/drawing/2014/main" id="{8146583F-61E1-43B5-AC33-243C2389C1DE}"/>
              </a:ext>
            </a:extLst>
          </p:cNvPr>
          <p:cNvSpPr/>
          <p:nvPr/>
        </p:nvSpPr>
        <p:spPr>
          <a:xfrm rot="19379849">
            <a:off x="2326444" y="5296335"/>
            <a:ext cx="540865" cy="527388"/>
          </a:xfrm>
          <a:prstGeom prst="arc">
            <a:avLst>
              <a:gd name="adj1" fmla="val 18731409"/>
              <a:gd name="adj2" fmla="val 1722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93">
            <a:extLst>
              <a:ext uri="{FF2B5EF4-FFF2-40B4-BE49-F238E27FC236}">
                <a16:creationId xmlns:a16="http://schemas.microsoft.com/office/drawing/2014/main" id="{3114F66B-553B-4867-95B8-23D674163754}"/>
              </a:ext>
            </a:extLst>
          </p:cNvPr>
          <p:cNvSpPr/>
          <p:nvPr/>
        </p:nvSpPr>
        <p:spPr>
          <a:xfrm rot="6543873">
            <a:off x="3804551" y="4459009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Arc 95">
            <a:extLst>
              <a:ext uri="{FF2B5EF4-FFF2-40B4-BE49-F238E27FC236}">
                <a16:creationId xmlns:a16="http://schemas.microsoft.com/office/drawing/2014/main" id="{E0837C9D-7C74-4395-9039-7C1C09243837}"/>
              </a:ext>
            </a:extLst>
          </p:cNvPr>
          <p:cNvSpPr/>
          <p:nvPr/>
        </p:nvSpPr>
        <p:spPr>
          <a:xfrm rot="13229339">
            <a:off x="4881549" y="6051518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Arc 97">
            <a:extLst>
              <a:ext uri="{FF2B5EF4-FFF2-40B4-BE49-F238E27FC236}">
                <a16:creationId xmlns:a16="http://schemas.microsoft.com/office/drawing/2014/main" id="{501E100A-F48F-4F3D-877C-3EB8D9F997A8}"/>
              </a:ext>
            </a:extLst>
          </p:cNvPr>
          <p:cNvSpPr/>
          <p:nvPr/>
        </p:nvSpPr>
        <p:spPr>
          <a:xfrm rot="6881712">
            <a:off x="7716859" y="4418506"/>
            <a:ext cx="521341" cy="527388"/>
          </a:xfrm>
          <a:prstGeom prst="arc">
            <a:avLst>
              <a:gd name="adj1" fmla="val 15312222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860F000D-3062-4663-8D32-69186FF3738A}"/>
              </a:ext>
            </a:extLst>
          </p:cNvPr>
          <p:cNvSpPr/>
          <p:nvPr/>
        </p:nvSpPr>
        <p:spPr>
          <a:xfrm rot="9348471">
            <a:off x="10775660" y="3885253"/>
            <a:ext cx="521341" cy="527388"/>
          </a:xfrm>
          <a:prstGeom prst="arc">
            <a:avLst>
              <a:gd name="adj1" fmla="val 15312222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Arc 101">
            <a:extLst>
              <a:ext uri="{FF2B5EF4-FFF2-40B4-BE49-F238E27FC236}">
                <a16:creationId xmlns:a16="http://schemas.microsoft.com/office/drawing/2014/main" id="{FE662D8D-9BEC-4C45-AB75-0E2F9356CBC1}"/>
              </a:ext>
            </a:extLst>
          </p:cNvPr>
          <p:cNvSpPr/>
          <p:nvPr/>
        </p:nvSpPr>
        <p:spPr>
          <a:xfrm rot="12541548">
            <a:off x="10716505" y="5267754"/>
            <a:ext cx="540865" cy="527388"/>
          </a:xfrm>
          <a:prstGeom prst="arc">
            <a:avLst>
              <a:gd name="adj1" fmla="val 18731409"/>
              <a:gd name="adj2" fmla="val 1722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CB0D38AE-66B9-40A5-8BC4-22945418C23F}"/>
              </a:ext>
            </a:extLst>
          </p:cNvPr>
          <p:cNvSpPr/>
          <p:nvPr/>
        </p:nvSpPr>
        <p:spPr>
          <a:xfrm rot="15221341">
            <a:off x="11095415" y="5228568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42847F9B-96CF-4090-908D-AAA58DDAF339}"/>
              </a:ext>
            </a:extLst>
          </p:cNvPr>
          <p:cNvSpPr/>
          <p:nvPr/>
        </p:nvSpPr>
        <p:spPr>
          <a:xfrm rot="20006001">
            <a:off x="5857392" y="5982048"/>
            <a:ext cx="540865" cy="527388"/>
          </a:xfrm>
          <a:prstGeom prst="arc">
            <a:avLst>
              <a:gd name="adj1" fmla="val 18731409"/>
              <a:gd name="adj2" fmla="val 1722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Arc 107">
            <a:extLst>
              <a:ext uri="{FF2B5EF4-FFF2-40B4-BE49-F238E27FC236}">
                <a16:creationId xmlns:a16="http://schemas.microsoft.com/office/drawing/2014/main" id="{B3E80576-2489-43F8-B86E-0FFF07E5AD30}"/>
              </a:ext>
            </a:extLst>
          </p:cNvPr>
          <p:cNvSpPr/>
          <p:nvPr/>
        </p:nvSpPr>
        <p:spPr>
          <a:xfrm rot="15560626">
            <a:off x="5067218" y="570917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Arc 109">
            <a:extLst>
              <a:ext uri="{FF2B5EF4-FFF2-40B4-BE49-F238E27FC236}">
                <a16:creationId xmlns:a16="http://schemas.microsoft.com/office/drawing/2014/main" id="{1BDFB1C9-1B33-4B2C-A84F-022BF2F1DAAF}"/>
              </a:ext>
            </a:extLst>
          </p:cNvPr>
          <p:cNvSpPr/>
          <p:nvPr/>
        </p:nvSpPr>
        <p:spPr>
          <a:xfrm rot="10800000">
            <a:off x="9035828" y="4962516"/>
            <a:ext cx="433235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E3A085B3-FF0D-4DA2-AA0B-9CAD7207FF45}"/>
              </a:ext>
            </a:extLst>
          </p:cNvPr>
          <p:cNvSpPr/>
          <p:nvPr/>
        </p:nvSpPr>
        <p:spPr>
          <a:xfrm rot="1966309">
            <a:off x="9015657" y="3695034"/>
            <a:ext cx="540865" cy="527388"/>
          </a:xfrm>
          <a:prstGeom prst="arc">
            <a:avLst>
              <a:gd name="adj1" fmla="val 18731409"/>
              <a:gd name="adj2" fmla="val 1722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Arc 113">
            <a:extLst>
              <a:ext uri="{FF2B5EF4-FFF2-40B4-BE49-F238E27FC236}">
                <a16:creationId xmlns:a16="http://schemas.microsoft.com/office/drawing/2014/main" id="{1C754EF2-C18A-457E-9A10-7874A1E92580}"/>
              </a:ext>
            </a:extLst>
          </p:cNvPr>
          <p:cNvSpPr/>
          <p:nvPr/>
        </p:nvSpPr>
        <p:spPr>
          <a:xfrm rot="21433465">
            <a:off x="9118739" y="3427201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96551594-7639-477F-9DF1-EBB85564FEC3}"/>
              </a:ext>
            </a:extLst>
          </p:cNvPr>
          <p:cNvSpPr/>
          <p:nvPr/>
        </p:nvSpPr>
        <p:spPr>
          <a:xfrm rot="19336696">
            <a:off x="5458435" y="5809500"/>
            <a:ext cx="521341" cy="527388"/>
          </a:xfrm>
          <a:prstGeom prst="arc">
            <a:avLst>
              <a:gd name="adj1" fmla="val 15312222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Arc 117">
            <a:extLst>
              <a:ext uri="{FF2B5EF4-FFF2-40B4-BE49-F238E27FC236}">
                <a16:creationId xmlns:a16="http://schemas.microsoft.com/office/drawing/2014/main" id="{BF10654A-5537-44FF-9F1D-E5DDD3024321}"/>
              </a:ext>
            </a:extLst>
          </p:cNvPr>
          <p:cNvSpPr/>
          <p:nvPr/>
        </p:nvSpPr>
        <p:spPr>
          <a:xfrm rot="4539435">
            <a:off x="2855705" y="4316150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Arc 119">
            <a:extLst>
              <a:ext uri="{FF2B5EF4-FFF2-40B4-BE49-F238E27FC236}">
                <a16:creationId xmlns:a16="http://schemas.microsoft.com/office/drawing/2014/main" id="{C13FFC4A-8CF8-4A7D-A1B7-F8F652EEF879}"/>
              </a:ext>
            </a:extLst>
          </p:cNvPr>
          <p:cNvSpPr/>
          <p:nvPr/>
        </p:nvSpPr>
        <p:spPr>
          <a:xfrm rot="8785045">
            <a:off x="3541398" y="4303473"/>
            <a:ext cx="540865" cy="527388"/>
          </a:xfrm>
          <a:prstGeom prst="arc">
            <a:avLst>
              <a:gd name="adj1" fmla="val 18731409"/>
              <a:gd name="adj2" fmla="val 1722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077F49FA-0AA5-4E9D-B5EB-C4A5DC324632}"/>
              </a:ext>
            </a:extLst>
          </p:cNvPr>
          <p:cNvSpPr/>
          <p:nvPr/>
        </p:nvSpPr>
        <p:spPr>
          <a:xfrm rot="2761641">
            <a:off x="4086666" y="4426997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Arc 123">
            <a:extLst>
              <a:ext uri="{FF2B5EF4-FFF2-40B4-BE49-F238E27FC236}">
                <a16:creationId xmlns:a16="http://schemas.microsoft.com/office/drawing/2014/main" id="{124460C2-9A7C-451D-A1E3-D7E504B7E9B8}"/>
              </a:ext>
            </a:extLst>
          </p:cNvPr>
          <p:cNvSpPr/>
          <p:nvPr/>
        </p:nvSpPr>
        <p:spPr>
          <a:xfrm rot="21193014">
            <a:off x="7961871" y="4309460"/>
            <a:ext cx="521341" cy="527388"/>
          </a:xfrm>
          <a:prstGeom prst="arc">
            <a:avLst>
              <a:gd name="adj1" fmla="val 17412565"/>
              <a:gd name="adj2" fmla="val 30979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0CFB05A-1359-47A3-9BD8-035F0AF125F4}"/>
                  </a:ext>
                </a:extLst>
              </p:cNvPr>
              <p:cNvSpPr txBox="1"/>
              <p:nvPr/>
            </p:nvSpPr>
            <p:spPr>
              <a:xfrm>
                <a:off x="2474956" y="5410864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0CFB05A-1359-47A3-9BD8-035F0AF12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956" y="5410864"/>
                <a:ext cx="306174" cy="215444"/>
              </a:xfrm>
              <a:prstGeom prst="rect">
                <a:avLst/>
              </a:prstGeom>
              <a:blipFill>
                <a:blip r:embed="rId11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8402BABB-07B6-4089-A155-3246CB91497C}"/>
                  </a:ext>
                </a:extLst>
              </p:cNvPr>
              <p:cNvSpPr txBox="1"/>
              <p:nvPr/>
            </p:nvSpPr>
            <p:spPr>
              <a:xfrm>
                <a:off x="2990549" y="4585001"/>
                <a:ext cx="4055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8402BABB-07B6-4089-A155-3246CB914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549" y="4585001"/>
                <a:ext cx="405560" cy="215444"/>
              </a:xfrm>
              <a:prstGeom prst="rect">
                <a:avLst/>
              </a:prstGeom>
              <a:blipFill>
                <a:blip r:embed="rId12"/>
                <a:stretch>
                  <a:fillRect l="-9091" r="-1060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919B019-3F78-4832-8B2F-E4C4F05F20D3}"/>
                  </a:ext>
                </a:extLst>
              </p:cNvPr>
              <p:cNvSpPr txBox="1"/>
              <p:nvPr/>
            </p:nvSpPr>
            <p:spPr>
              <a:xfrm>
                <a:off x="3301031" y="4345683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919B019-3F78-4832-8B2F-E4C4F05F2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1031" y="4345683"/>
                <a:ext cx="306174" cy="215444"/>
              </a:xfrm>
              <a:prstGeom prst="rect">
                <a:avLst/>
              </a:prstGeom>
              <a:blipFill>
                <a:blip r:embed="rId13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14F9877-B2C6-4660-A15D-88CBAEC8590B}"/>
                  </a:ext>
                </a:extLst>
              </p:cNvPr>
              <p:cNvSpPr txBox="1"/>
              <p:nvPr/>
            </p:nvSpPr>
            <p:spPr>
              <a:xfrm>
                <a:off x="5153895" y="1606175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14F9877-B2C6-4660-A15D-88CBAEC85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895" y="1606175"/>
                <a:ext cx="306174" cy="215444"/>
              </a:xfrm>
              <a:prstGeom prst="rect">
                <a:avLst/>
              </a:prstGeom>
              <a:blipFill>
                <a:blip r:embed="rId14"/>
                <a:stretch>
                  <a:fillRect l="-13725" r="-9804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442088ED-F4DD-4018-ACB4-AED23C8D79F6}"/>
                  </a:ext>
                </a:extLst>
              </p:cNvPr>
              <p:cNvSpPr txBox="1"/>
              <p:nvPr/>
            </p:nvSpPr>
            <p:spPr>
              <a:xfrm>
                <a:off x="3625627" y="4585001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442088ED-F4DD-4018-ACB4-AED23C8D7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627" y="4585001"/>
                <a:ext cx="306174" cy="215444"/>
              </a:xfrm>
              <a:prstGeom prst="rect">
                <a:avLst/>
              </a:prstGeom>
              <a:blipFill>
                <a:blip r:embed="rId15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CD55D01-FD2A-4399-8A92-FCE07B7C04A5}"/>
                  </a:ext>
                </a:extLst>
              </p:cNvPr>
              <p:cNvSpPr txBox="1"/>
              <p:nvPr/>
            </p:nvSpPr>
            <p:spPr>
              <a:xfrm>
                <a:off x="4226009" y="4610003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CD55D01-FD2A-4399-8A92-FCE07B7C0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009" y="4610003"/>
                <a:ext cx="306174" cy="215444"/>
              </a:xfrm>
              <a:prstGeom prst="rect">
                <a:avLst/>
              </a:prstGeom>
              <a:blipFill>
                <a:blip r:embed="rId16"/>
                <a:stretch>
                  <a:fillRect l="-14000" r="-1200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137F95F7-D7CC-4EF8-A5E6-BCF889D64E9C}"/>
                  </a:ext>
                </a:extLst>
              </p:cNvPr>
              <p:cNvSpPr txBox="1"/>
              <p:nvPr/>
            </p:nvSpPr>
            <p:spPr>
              <a:xfrm>
                <a:off x="3901554" y="4732717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137F95F7-D7CC-4EF8-A5E6-BCF889D64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554" y="4732717"/>
                <a:ext cx="306174" cy="215444"/>
              </a:xfrm>
              <a:prstGeom prst="rect">
                <a:avLst/>
              </a:prstGeom>
              <a:blipFill>
                <a:blip r:embed="rId7"/>
                <a:stretch>
                  <a:fillRect l="-14000" r="-12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9D0CF7B-03FB-4574-8F5F-7293C89E38B8}"/>
                  </a:ext>
                </a:extLst>
              </p:cNvPr>
              <p:cNvSpPr txBox="1"/>
              <p:nvPr/>
            </p:nvSpPr>
            <p:spPr>
              <a:xfrm>
                <a:off x="5167039" y="5875802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9D0CF7B-03FB-4574-8F5F-7293C89E3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039" y="5875802"/>
                <a:ext cx="306174" cy="215444"/>
              </a:xfrm>
              <a:prstGeom prst="rect">
                <a:avLst/>
              </a:prstGeom>
              <a:blipFill>
                <a:blip r:embed="rId17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5D09194F-F976-42E3-979E-47CE07E1F889}"/>
                  </a:ext>
                </a:extLst>
              </p:cNvPr>
              <p:cNvSpPr txBox="1"/>
              <p:nvPr/>
            </p:nvSpPr>
            <p:spPr>
              <a:xfrm>
                <a:off x="5574514" y="6007956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5D09194F-F976-42E3-979E-47CE07E1F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514" y="6007956"/>
                <a:ext cx="306174" cy="215444"/>
              </a:xfrm>
              <a:prstGeom prst="rect">
                <a:avLst/>
              </a:prstGeom>
              <a:blipFill>
                <a:blip r:embed="rId15"/>
                <a:stretch>
                  <a:fillRect l="-13725" r="-980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C0227FF9-7F8F-48A6-8134-CE0076B06BF5}"/>
                  </a:ext>
                </a:extLst>
              </p:cNvPr>
              <p:cNvSpPr txBox="1"/>
              <p:nvPr/>
            </p:nvSpPr>
            <p:spPr>
              <a:xfrm>
                <a:off x="9267278" y="3552978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C0227FF9-7F8F-48A6-8134-CE0076B06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278" y="3552978"/>
                <a:ext cx="306174" cy="215444"/>
              </a:xfrm>
              <a:prstGeom prst="rect">
                <a:avLst/>
              </a:prstGeom>
              <a:blipFill>
                <a:blip r:embed="rId18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44344C8D-1035-4A0C-9F67-F7BEB8013D58}"/>
                  </a:ext>
                </a:extLst>
              </p:cNvPr>
              <p:cNvSpPr txBox="1"/>
              <p:nvPr/>
            </p:nvSpPr>
            <p:spPr>
              <a:xfrm>
                <a:off x="9208168" y="3879081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44344C8D-1035-4A0C-9F67-F7BEB8013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8168" y="3879081"/>
                <a:ext cx="306174" cy="215444"/>
              </a:xfrm>
              <a:prstGeom prst="rect">
                <a:avLst/>
              </a:prstGeom>
              <a:blipFill>
                <a:blip r:embed="rId17"/>
                <a:stretch>
                  <a:fillRect l="-14000" r="-12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550221B0-9595-4EF1-8804-3BC389802724}"/>
                  </a:ext>
                </a:extLst>
              </p:cNvPr>
              <p:cNvSpPr txBox="1"/>
              <p:nvPr/>
            </p:nvSpPr>
            <p:spPr>
              <a:xfrm>
                <a:off x="10771729" y="4130875"/>
                <a:ext cx="4055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550221B0-9595-4EF1-8804-3BC389802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1729" y="4130875"/>
                <a:ext cx="405560" cy="215444"/>
              </a:xfrm>
              <a:prstGeom prst="rect">
                <a:avLst/>
              </a:prstGeom>
              <a:blipFill>
                <a:blip r:embed="rId19"/>
                <a:stretch>
                  <a:fillRect l="-8955" r="-8955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BD6DCBE7-F61B-49E9-BB10-1FC53CC1CAD1}"/>
                  </a:ext>
                </a:extLst>
              </p:cNvPr>
              <p:cNvSpPr txBox="1"/>
              <p:nvPr/>
            </p:nvSpPr>
            <p:spPr>
              <a:xfrm>
                <a:off x="11243772" y="5382183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BD6DCBE7-F61B-49E9-BB10-1FC53CC1C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3772" y="5382183"/>
                <a:ext cx="306174" cy="215444"/>
              </a:xfrm>
              <a:prstGeom prst="rect">
                <a:avLst/>
              </a:prstGeom>
              <a:blipFill>
                <a:blip r:embed="rId20"/>
                <a:stretch>
                  <a:fillRect l="-13725" r="-980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A2149BB-AF13-4CFE-9FB3-2F57A54938FC}"/>
                  </a:ext>
                </a:extLst>
              </p:cNvPr>
              <p:cNvSpPr txBox="1"/>
              <p:nvPr/>
            </p:nvSpPr>
            <p:spPr>
              <a:xfrm>
                <a:off x="7775963" y="4674197"/>
                <a:ext cx="4055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A2149BB-AF13-4CFE-9FB3-2F57A5493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963" y="4674197"/>
                <a:ext cx="405560" cy="215444"/>
              </a:xfrm>
              <a:prstGeom prst="rect">
                <a:avLst/>
              </a:prstGeom>
              <a:blipFill>
                <a:blip r:embed="rId21"/>
                <a:stretch>
                  <a:fillRect l="-9091" r="-1060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5CC67C85-E558-42CB-A8CF-A7BC8F32007A}"/>
                  </a:ext>
                </a:extLst>
              </p:cNvPr>
              <p:cNvSpPr txBox="1"/>
              <p:nvPr/>
            </p:nvSpPr>
            <p:spPr>
              <a:xfrm>
                <a:off x="8125671" y="4432737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5CC67C85-E558-42CB-A8CF-A7BC8F320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671" y="4432737"/>
                <a:ext cx="306174" cy="215444"/>
              </a:xfrm>
              <a:prstGeom prst="rect">
                <a:avLst/>
              </a:prstGeom>
              <a:blipFill>
                <a:blip r:embed="rId22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8B79E8DF-3B46-43F5-8347-2365CC1BD57D}"/>
                  </a:ext>
                </a:extLst>
              </p:cNvPr>
              <p:cNvSpPr txBox="1"/>
              <p:nvPr/>
            </p:nvSpPr>
            <p:spPr>
              <a:xfrm>
                <a:off x="10781412" y="5452484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8B79E8DF-3B46-43F5-8347-2365CC1BD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1412" y="5452484"/>
                <a:ext cx="306174" cy="215444"/>
              </a:xfrm>
              <a:prstGeom prst="rect">
                <a:avLst/>
              </a:prstGeom>
              <a:blipFill>
                <a:blip r:embed="rId23"/>
                <a:stretch>
                  <a:fillRect l="-14000" r="-12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E3FD9274-1851-4D1E-8421-8BEF4F5AC25F}"/>
                  </a:ext>
                </a:extLst>
              </p:cNvPr>
              <p:cNvSpPr txBox="1"/>
              <p:nvPr/>
            </p:nvSpPr>
            <p:spPr>
              <a:xfrm>
                <a:off x="5996371" y="6091246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E3FD9274-1851-4D1E-8421-8BEF4F5AC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371" y="6091246"/>
                <a:ext cx="306174" cy="215444"/>
              </a:xfrm>
              <a:prstGeom prst="rect">
                <a:avLst/>
              </a:prstGeom>
              <a:blipFill>
                <a:blip r:embed="rId24"/>
                <a:stretch>
                  <a:fillRect l="-14000" r="-1200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17989E93-2AAF-4717-93B4-97C85194326F}"/>
                  </a:ext>
                </a:extLst>
              </p:cNvPr>
              <p:cNvSpPr txBox="1"/>
              <p:nvPr/>
            </p:nvSpPr>
            <p:spPr>
              <a:xfrm>
                <a:off x="9090305" y="5179894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17989E93-2AAF-4717-93B4-97C851943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0305" y="5179894"/>
                <a:ext cx="306174" cy="215444"/>
              </a:xfrm>
              <a:prstGeom prst="rect">
                <a:avLst/>
              </a:prstGeom>
              <a:blipFill>
                <a:blip r:embed="rId25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FD6A3C43-874D-48B0-9FC8-F4301070CF85}"/>
                  </a:ext>
                </a:extLst>
              </p:cNvPr>
              <p:cNvSpPr txBox="1"/>
              <p:nvPr/>
            </p:nvSpPr>
            <p:spPr>
              <a:xfrm>
                <a:off x="2327145" y="5901048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FD6A3C43-874D-48B0-9FC8-F4301070C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145" y="5901048"/>
                <a:ext cx="306174" cy="215444"/>
              </a:xfrm>
              <a:prstGeom prst="rect">
                <a:avLst/>
              </a:prstGeom>
              <a:blipFill>
                <a:blip r:embed="rId26"/>
                <a:stretch>
                  <a:fillRect l="-14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5E533091-3C39-4CAD-B48E-27C42C67F651}"/>
                  </a:ext>
                </a:extLst>
              </p:cNvPr>
              <p:cNvSpPr txBox="1"/>
              <p:nvPr/>
            </p:nvSpPr>
            <p:spPr>
              <a:xfrm>
                <a:off x="4974006" y="6198968"/>
                <a:ext cx="306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5E533091-3C39-4CAD-B48E-27C42C67F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006" y="6198968"/>
                <a:ext cx="306174" cy="215444"/>
              </a:xfrm>
              <a:prstGeom prst="rect">
                <a:avLst/>
              </a:prstGeom>
              <a:blipFill>
                <a:blip r:embed="rId27"/>
                <a:stretch>
                  <a:fillRect l="-16000" r="-12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5" name="TextBox 164">
            <a:extLst>
              <a:ext uri="{FF2B5EF4-FFF2-40B4-BE49-F238E27FC236}">
                <a16:creationId xmlns:a16="http://schemas.microsoft.com/office/drawing/2014/main" id="{FE70F80C-28CB-4E05-B4C7-21A67299686E}"/>
              </a:ext>
            </a:extLst>
          </p:cNvPr>
          <p:cNvSpPr txBox="1"/>
          <p:nvPr/>
        </p:nvSpPr>
        <p:spPr>
          <a:xfrm>
            <a:off x="2305708" y="264998"/>
            <a:ext cx="6308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Comic Sans MS" panose="030F0702030302020204" pitchFamily="66" charset="0"/>
              </a:rPr>
              <a:t>Answer Sheet</a:t>
            </a:r>
          </a:p>
        </p:txBody>
      </p:sp>
    </p:spTree>
    <p:extLst>
      <p:ext uri="{BB962C8B-B14F-4D97-AF65-F5344CB8AC3E}">
        <p14:creationId xmlns:p14="http://schemas.microsoft.com/office/powerpoint/2010/main" val="1031828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88</Words>
  <Application>Microsoft Office PowerPoint</Application>
  <PresentationFormat>Widescreen</PresentationFormat>
  <Paragraphs>43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Minh Tuyen Nguyen</dc:creator>
  <cp:lastModifiedBy>Minh Tuyen Nguyen</cp:lastModifiedBy>
  <cp:revision>15</cp:revision>
  <cp:lastPrinted>2020-11-03T20:59:22Z</cp:lastPrinted>
  <dcterms:created xsi:type="dcterms:W3CDTF">2020-11-03T20:00:36Z</dcterms:created>
  <dcterms:modified xsi:type="dcterms:W3CDTF">2020-11-04T08:24:03Z</dcterms:modified>
</cp:coreProperties>
</file>